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41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50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87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16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51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5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53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07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19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82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87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FD8BB-7F9D-4AAB-A6BD-78F623F5E261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D2C1E-27F7-450C-90B5-652A037B2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7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コンテンツ プレースホルダー 4">
            <a:extLst>
              <a:ext uri="{FF2B5EF4-FFF2-40B4-BE49-F238E27FC236}">
                <a16:creationId xmlns:a16="http://schemas.microsoft.com/office/drawing/2014/main" id="{F180FE59-E68E-4E99-AC82-76E7F3683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" t="18944" r="-196" b="2580"/>
          <a:stretch/>
        </p:blipFill>
        <p:spPr>
          <a:xfrm>
            <a:off x="186458" y="541651"/>
            <a:ext cx="4886674" cy="366334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BC19B2E-E0C4-4D6E-A9C9-3D0F45592B85}"/>
              </a:ext>
            </a:extLst>
          </p:cNvPr>
          <p:cNvSpPr txBox="1"/>
          <p:nvPr/>
        </p:nvSpPr>
        <p:spPr>
          <a:xfrm>
            <a:off x="5113712" y="589516"/>
            <a:ext cx="70083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結果</a:t>
            </a:r>
            <a:endParaRPr kumimoji="1" lang="ja-JP" altLang="en-US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D73B845-E185-4E20-A433-65D6619E6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417952"/>
              </p:ext>
            </p:extLst>
          </p:nvPr>
        </p:nvGraphicFramePr>
        <p:xfrm>
          <a:off x="5113713" y="599465"/>
          <a:ext cx="4679999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000">
                  <a:extLst>
                    <a:ext uri="{9D8B030D-6E8A-4147-A177-3AD203B41FA5}">
                      <a16:colId xmlns:a16="http://schemas.microsoft.com/office/drawing/2014/main" val="3056821962"/>
                    </a:ext>
                  </a:extLst>
                </a:gridCol>
                <a:gridCol w="2924999">
                  <a:extLst>
                    <a:ext uri="{9D8B030D-6E8A-4147-A177-3AD203B41FA5}">
                      <a16:colId xmlns:a16="http://schemas.microsoft.com/office/drawing/2014/main" val="2344679892"/>
                    </a:ext>
                  </a:extLst>
                </a:gridCol>
              </a:tblGrid>
              <a:tr h="660099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予選</a:t>
                      </a:r>
                      <a:endParaRPr kumimoji="1" lang="en-US" altLang="ja-JP" sz="24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リーグ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結城　</a:t>
                      </a:r>
                      <a:r>
                        <a:rPr kumimoji="1" lang="en-US" altLang="ja-JP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VS</a:t>
                      </a: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協和</a:t>
                      </a:r>
                      <a:endParaRPr kumimoji="1" lang="en-US" altLang="ja-JP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</a:t>
                      </a:r>
                      <a:r>
                        <a:rPr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　</a:t>
                      </a:r>
                      <a:r>
                        <a:rPr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</a:t>
                      </a:r>
                      <a:endParaRPr kumimoji="1" lang="en-US" altLang="ja-JP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00469"/>
                  </a:ext>
                </a:extLst>
              </a:tr>
              <a:tr h="660099">
                <a:tc vMerge="1">
                  <a:txBody>
                    <a:bodyPr/>
                    <a:lstStyle/>
                    <a:p>
                      <a:endParaRPr kumimoji="1"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結城　</a:t>
                      </a:r>
                      <a:r>
                        <a:rPr kumimoji="1" lang="en-US" altLang="ja-JP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VS</a:t>
                      </a: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伊奈</a:t>
                      </a:r>
                      <a:endParaRPr kumimoji="1" lang="en-US" altLang="ja-JP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　</a:t>
                      </a: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　</a:t>
                      </a:r>
                      <a:r>
                        <a:rPr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</a:t>
                      </a:r>
                      <a:endParaRPr kumimoji="1" lang="en-US" altLang="ja-JP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85612"/>
                  </a:ext>
                </a:extLst>
              </a:tr>
              <a:tr h="660099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結城　</a:t>
                      </a:r>
                      <a:r>
                        <a:rPr kumimoji="1" lang="en-US" altLang="ja-JP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VS</a:t>
                      </a: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美浦</a:t>
                      </a:r>
                      <a:endParaRPr kumimoji="1" lang="en-US" altLang="ja-JP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　</a:t>
                      </a: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　</a:t>
                      </a:r>
                      <a:r>
                        <a:rPr lang="en-US" altLang="ja-JP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</a:t>
                      </a:r>
                      <a:endParaRPr kumimoji="1" lang="en-US" altLang="ja-JP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733070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24B941D-CF8B-455E-A33F-165D6F8C1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59939"/>
              </p:ext>
            </p:extLst>
          </p:nvPr>
        </p:nvGraphicFramePr>
        <p:xfrm>
          <a:off x="5113712" y="2774668"/>
          <a:ext cx="468000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19067049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2059238240"/>
                    </a:ext>
                  </a:extLst>
                </a:gridCol>
              </a:tblGrid>
              <a:tr h="6600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準決勝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結城　</a:t>
                      </a:r>
                      <a:r>
                        <a:rPr kumimoji="1" lang="en-US" altLang="ja-JP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VS</a:t>
                      </a: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日立</a:t>
                      </a:r>
                      <a:endParaRPr kumimoji="1" lang="en-US" altLang="ja-JP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　</a:t>
                      </a: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　</a:t>
                      </a:r>
                      <a:r>
                        <a:rPr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endParaRPr kumimoji="1" lang="en-US" altLang="ja-JP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00469"/>
                  </a:ext>
                </a:extLst>
              </a:tr>
              <a:tr h="6600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決勝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結城　</a:t>
                      </a:r>
                      <a:r>
                        <a:rPr kumimoji="1" lang="en-US" altLang="ja-JP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VS</a:t>
                      </a: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水戸</a:t>
                      </a:r>
                      <a:endParaRPr kumimoji="1" lang="en-US" altLang="ja-JP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　</a:t>
                      </a:r>
                      <a:r>
                        <a:rPr kumimoji="1"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－　</a:t>
                      </a:r>
                      <a:r>
                        <a:rPr lang="ja-JP" altLang="en-US" sz="20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endParaRPr kumimoji="1" lang="en-US" altLang="ja-JP" sz="20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585612"/>
                  </a:ext>
                </a:extLst>
              </a:tr>
            </a:tbl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25E891-5113-49B7-934A-78D5D56D7A3A}"/>
              </a:ext>
            </a:extLst>
          </p:cNvPr>
          <p:cNvGrpSpPr/>
          <p:nvPr/>
        </p:nvGrpSpPr>
        <p:grpSpPr>
          <a:xfrm>
            <a:off x="6725432" y="1354878"/>
            <a:ext cx="608889" cy="612485"/>
            <a:chOff x="1704838" y="373058"/>
            <a:chExt cx="608889" cy="612485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0AE27F99-2C10-499C-8A11-D7D0FAD3CDE9}"/>
                </a:ext>
              </a:extLst>
            </p:cNvPr>
            <p:cNvSpPr/>
            <p:nvPr/>
          </p:nvSpPr>
          <p:spPr>
            <a:xfrm>
              <a:off x="1704838" y="373058"/>
              <a:ext cx="595035" cy="5847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86BE151-A76F-4A71-B3C2-BBB0CC26B264}"/>
                </a:ext>
              </a:extLst>
            </p:cNvPr>
            <p:cNvSpPr txBox="1"/>
            <p:nvPr/>
          </p:nvSpPr>
          <p:spPr>
            <a:xfrm>
              <a:off x="1718692" y="40076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勝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B296BF8-7B01-4C01-B3D9-FF9766A78DD8}"/>
              </a:ext>
            </a:extLst>
          </p:cNvPr>
          <p:cNvGrpSpPr/>
          <p:nvPr/>
        </p:nvGrpSpPr>
        <p:grpSpPr>
          <a:xfrm>
            <a:off x="6739286" y="669529"/>
            <a:ext cx="608889" cy="612485"/>
            <a:chOff x="1704838" y="373058"/>
            <a:chExt cx="608889" cy="612485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3786E083-A6AF-4D22-9336-CB91F75689E4}"/>
                </a:ext>
              </a:extLst>
            </p:cNvPr>
            <p:cNvSpPr/>
            <p:nvPr/>
          </p:nvSpPr>
          <p:spPr>
            <a:xfrm>
              <a:off x="1704838" y="373058"/>
              <a:ext cx="595035" cy="5847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2643184-B0A9-4827-B43C-6352D69FFE63}"/>
                </a:ext>
              </a:extLst>
            </p:cNvPr>
            <p:cNvSpPr txBox="1"/>
            <p:nvPr/>
          </p:nvSpPr>
          <p:spPr>
            <a:xfrm>
              <a:off x="1718692" y="40076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勝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81C1FB3-B24C-4172-AFBE-665603D793FE}"/>
              </a:ext>
            </a:extLst>
          </p:cNvPr>
          <p:cNvGrpSpPr/>
          <p:nvPr/>
        </p:nvGrpSpPr>
        <p:grpSpPr>
          <a:xfrm>
            <a:off x="6766994" y="2826471"/>
            <a:ext cx="608889" cy="612485"/>
            <a:chOff x="1704838" y="373058"/>
            <a:chExt cx="608889" cy="612485"/>
          </a:xfrm>
        </p:grpSpPr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2F2C049D-3ED5-4625-A7F8-142EF72B5D33}"/>
                </a:ext>
              </a:extLst>
            </p:cNvPr>
            <p:cNvSpPr/>
            <p:nvPr/>
          </p:nvSpPr>
          <p:spPr>
            <a:xfrm>
              <a:off x="1704838" y="373058"/>
              <a:ext cx="595035" cy="5847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53097403-260E-46FD-9203-FB37BC728D78}"/>
                </a:ext>
              </a:extLst>
            </p:cNvPr>
            <p:cNvSpPr txBox="1"/>
            <p:nvPr/>
          </p:nvSpPr>
          <p:spPr>
            <a:xfrm>
              <a:off x="1718692" y="40076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勝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B895166-59E0-408C-8E49-5AEAC0289AA0}"/>
              </a:ext>
            </a:extLst>
          </p:cNvPr>
          <p:cNvSpPr txBox="1"/>
          <p:nvPr/>
        </p:nvSpPr>
        <p:spPr>
          <a:xfrm>
            <a:off x="7097765" y="5367549"/>
            <a:ext cx="2149948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sz="54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優勝</a:t>
            </a:r>
            <a:r>
              <a:rPr kumimoji="1" lang="en-US" altLang="ja-JP" sz="54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!!</a:t>
            </a:r>
            <a:endParaRPr kumimoji="1" lang="ja-JP" altLang="en-US" sz="5400" dirty="0">
              <a:solidFill>
                <a:sysClr val="windowText" lastClr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14C4DA2F-98E5-4F8A-A621-D8D3D2C96AE4}"/>
              </a:ext>
            </a:extLst>
          </p:cNvPr>
          <p:cNvSpPr/>
          <p:nvPr/>
        </p:nvSpPr>
        <p:spPr>
          <a:xfrm>
            <a:off x="186459" y="4317142"/>
            <a:ext cx="5178917" cy="2540858"/>
          </a:xfrm>
          <a:prstGeom prst="roundRect">
            <a:avLst>
              <a:gd name="adj" fmla="val 767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5B9A7A-7F76-43E7-90EB-14C8FA5E2228}"/>
              </a:ext>
            </a:extLst>
          </p:cNvPr>
          <p:cNvSpPr txBox="1"/>
          <p:nvPr/>
        </p:nvSpPr>
        <p:spPr>
          <a:xfrm>
            <a:off x="382811" y="4277083"/>
            <a:ext cx="4874990" cy="25203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年連続の準優勝で迎えた今大会でしたが、</a:t>
            </a:r>
            <a:endParaRPr kumimoji="1" lang="en-US" altLang="ja-JP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決勝では２連覇中の水戸高等特別支援学校と</a:t>
            </a:r>
            <a:endParaRPr kumimoji="1" lang="en-US" altLang="ja-JP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対戦し、前半から果敢に攻撃を続け、見事</a:t>
            </a:r>
            <a:endParaRPr kumimoji="1" lang="en-US" altLang="ja-JP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２－１で勝利することができました。</a:t>
            </a:r>
            <a:endParaRPr kumimoji="1" lang="en-US" altLang="ja-JP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茨城県のチャンピオンとしてふさわしい</a:t>
            </a:r>
            <a:endParaRPr kumimoji="1" lang="en-US" altLang="ja-JP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素晴らしいチームに成長しました！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9BA1572D-9051-4231-8313-931150050BC7}"/>
              </a:ext>
            </a:extLst>
          </p:cNvPr>
          <p:cNvGrpSpPr/>
          <p:nvPr/>
        </p:nvGrpSpPr>
        <p:grpSpPr>
          <a:xfrm>
            <a:off x="6753140" y="2072939"/>
            <a:ext cx="608889" cy="612485"/>
            <a:chOff x="1704838" y="373058"/>
            <a:chExt cx="608889" cy="612485"/>
          </a:xfrm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52AA7467-6E93-4B35-93DD-0CA1B4674562}"/>
                </a:ext>
              </a:extLst>
            </p:cNvPr>
            <p:cNvSpPr/>
            <p:nvPr/>
          </p:nvSpPr>
          <p:spPr>
            <a:xfrm>
              <a:off x="1704838" y="373058"/>
              <a:ext cx="595035" cy="5847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1F4AFEA-736A-4604-B010-57BFE3CA25B0}"/>
                </a:ext>
              </a:extLst>
            </p:cNvPr>
            <p:cNvSpPr txBox="1"/>
            <p:nvPr/>
          </p:nvSpPr>
          <p:spPr>
            <a:xfrm>
              <a:off x="1718692" y="40076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勝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EB28BDDC-C52A-45B6-A75A-CCC988A76300}"/>
              </a:ext>
            </a:extLst>
          </p:cNvPr>
          <p:cNvGrpSpPr/>
          <p:nvPr/>
        </p:nvGrpSpPr>
        <p:grpSpPr>
          <a:xfrm>
            <a:off x="6753140" y="3556311"/>
            <a:ext cx="608889" cy="612485"/>
            <a:chOff x="1704838" y="373058"/>
            <a:chExt cx="608889" cy="612485"/>
          </a:xfrm>
        </p:grpSpPr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47320096-EFB6-402C-9D0E-20FD19514A41}"/>
                </a:ext>
              </a:extLst>
            </p:cNvPr>
            <p:cNvSpPr/>
            <p:nvPr/>
          </p:nvSpPr>
          <p:spPr>
            <a:xfrm>
              <a:off x="1704838" y="373058"/>
              <a:ext cx="595035" cy="5847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D4D438D8-6B45-4C1D-BFB0-573D5A4DF0CA}"/>
                </a:ext>
              </a:extLst>
            </p:cNvPr>
            <p:cNvSpPr txBox="1"/>
            <p:nvPr/>
          </p:nvSpPr>
          <p:spPr>
            <a:xfrm>
              <a:off x="1718692" y="40076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勝</a:t>
              </a:r>
            </a:p>
          </p:txBody>
        </p:sp>
      </p:grpSp>
      <p:pic>
        <p:nvPicPr>
          <p:cNvPr id="1026" name="Picture 2" descr="trophy_boy.png (571×800)">
            <a:extLst>
              <a:ext uri="{FF2B5EF4-FFF2-40B4-BE49-F238E27FC236}">
                <a16:creationId xmlns:a16="http://schemas.microsoft.com/office/drawing/2014/main" id="{7CBCA1D9-90AB-4000-9FBC-203B8569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92" y="4599704"/>
            <a:ext cx="1582757" cy="221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E7DAF52-196A-4182-93F9-1FA81B7311BF}"/>
              </a:ext>
            </a:extLst>
          </p:cNvPr>
          <p:cNvSpPr/>
          <p:nvPr/>
        </p:nvSpPr>
        <p:spPr>
          <a:xfrm>
            <a:off x="112288" y="73445"/>
            <a:ext cx="1012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第</a:t>
            </a:r>
            <a:r>
              <a:rPr lang="en-US" altLang="ja-JP" sz="2800" b="1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altLang="en-US" sz="2800" b="1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回茨城県特別支援学校スポーツ競技会</a:t>
            </a:r>
            <a:r>
              <a:rPr lang="en-US" altLang="ja-JP" sz="2800" b="1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【</a:t>
            </a:r>
            <a:r>
              <a:rPr lang="ja-JP" altLang="en-US" sz="2800" b="1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サッカー大会</a:t>
            </a:r>
            <a:r>
              <a:rPr lang="en-US" altLang="ja-JP" sz="2800" b="1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】</a:t>
            </a:r>
            <a:endParaRPr lang="ja-JP" altLang="en-US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67F537E-BAEE-45D7-B90C-628262975E4B}"/>
              </a:ext>
            </a:extLst>
          </p:cNvPr>
          <p:cNvSpPr txBox="1"/>
          <p:nvPr/>
        </p:nvSpPr>
        <p:spPr>
          <a:xfrm>
            <a:off x="2530880" y="3527095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令和６年</a:t>
            </a:r>
            <a:r>
              <a:rPr kumimoji="1" lang="en-US" altLang="ja-JP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11</a:t>
            </a:r>
            <a:r>
              <a:rPr kumimoji="1" lang="ja-JP" altLang="en-US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en-US" altLang="ja-JP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26</a:t>
            </a:r>
            <a:r>
              <a:rPr kumimoji="1" lang="ja-JP" altLang="en-US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日（火）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A18213D-2E85-4392-9FA8-1C94BC301E8B}"/>
              </a:ext>
            </a:extLst>
          </p:cNvPr>
          <p:cNvSpPr/>
          <p:nvPr/>
        </p:nvSpPr>
        <p:spPr>
          <a:xfrm>
            <a:off x="319588" y="3900653"/>
            <a:ext cx="5284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kern="1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ひたちなか市総合運動公園スポーツ広場</a:t>
            </a:r>
            <a:endParaRPr lang="ja-JP" altLang="en-US" sz="2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B74266-2FF8-44CB-8662-6522B696EB20}"/>
              </a:ext>
            </a:extLst>
          </p:cNvPr>
          <p:cNvSpPr txBox="1"/>
          <p:nvPr/>
        </p:nvSpPr>
        <p:spPr>
          <a:xfrm>
            <a:off x="9152964" y="3476298"/>
            <a:ext cx="75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高等</a:t>
            </a:r>
          </a:p>
        </p:txBody>
      </p:sp>
    </p:spTree>
    <p:extLst>
      <p:ext uri="{BB962C8B-B14F-4D97-AF65-F5344CB8AC3E}">
        <p14:creationId xmlns:p14="http://schemas.microsoft.com/office/powerpoint/2010/main" val="318941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129</Words>
  <Application>Microsoft Office PowerPoint</Application>
  <PresentationFormat>A4 210 x 297 mm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UD デジタル 教科書体 NK-R</vt:lpstr>
      <vt:lpstr>UD デジタル 教科書体 NP-B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先生</dc:creator>
  <cp:lastModifiedBy>永須 己夢</cp:lastModifiedBy>
  <cp:revision>70</cp:revision>
  <cp:lastPrinted>2024-12-05T09:00:06Z</cp:lastPrinted>
  <dcterms:created xsi:type="dcterms:W3CDTF">2023-06-15T07:15:38Z</dcterms:created>
  <dcterms:modified xsi:type="dcterms:W3CDTF">2024-12-13T06:52:22Z</dcterms:modified>
</cp:coreProperties>
</file>